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/>
    <p:restoredTop sz="93193"/>
  </p:normalViewPr>
  <p:slideViewPr>
    <p:cSldViewPr snapToGrid="0">
      <p:cViewPr varScale="1">
        <p:scale>
          <a:sx n="154" d="100"/>
          <a:sy n="154" d="100"/>
        </p:scale>
        <p:origin x="9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5" y="344762"/>
            <a:ext cx="1107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下記のポスター例にて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1-B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学術講演会ポスター発表時、申告すべき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55229" y="1671145"/>
            <a:ext cx="9238592" cy="266962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22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17" y="1925055"/>
            <a:ext cx="1422836" cy="1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0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下記のポスター例にて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1-B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学術講演会ポスター発表時、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9" y="1108649"/>
            <a:ext cx="1083217" cy="10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87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佐野 正明</cp:lastModifiedBy>
  <cp:revision>45</cp:revision>
  <cp:lastPrinted>2016-11-11T04:57:59Z</cp:lastPrinted>
  <dcterms:created xsi:type="dcterms:W3CDTF">2015-03-14T19:59:31Z</dcterms:created>
  <dcterms:modified xsi:type="dcterms:W3CDTF">2019-08-28T12:10:55Z</dcterms:modified>
</cp:coreProperties>
</file>